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Ubuntu"/>
      <p:regular r:id="rId11"/>
      <p:bold r:id="rId12"/>
      <p:italic r:id="rId13"/>
      <p:boldItalic r:id="rId14"/>
    </p:embeddedFon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Ubuntu-regular.fntdata"/><Relationship Id="rId10" Type="http://schemas.openxmlformats.org/officeDocument/2006/relationships/slide" Target="slides/slide6.xml"/><Relationship Id="rId13" Type="http://schemas.openxmlformats.org/officeDocument/2006/relationships/font" Target="fonts/Ubuntu-italic.fntdata"/><Relationship Id="rId12" Type="http://schemas.openxmlformats.org/officeDocument/2006/relationships/font" Target="fonts/Ubuntu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regular.fntdata"/><Relationship Id="rId14" Type="http://schemas.openxmlformats.org/officeDocument/2006/relationships/font" Target="fonts/Ubuntu-boldItalic.fntdata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4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a33e0082a6_1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a33e0082a6_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3643bb2a8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3643bb2a8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3643bb2a8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3643bb2a8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3643bb2a8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3643bb2a8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3643bb2a8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3643bb2a8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3643bb2a83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3643bb2a83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9144000" cy="87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1508" y="2546500"/>
            <a:ext cx="5028900" cy="30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type="title"/>
          </p:nvPr>
        </p:nvSpPr>
        <p:spPr>
          <a:xfrm>
            <a:off x="501508" y="3162425"/>
            <a:ext cx="4580700" cy="150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15" name="Google Shape;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500" y="740825"/>
            <a:ext cx="2409401" cy="43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 txBox="1"/>
          <p:nvPr>
            <p:ph type="title"/>
          </p:nvPr>
        </p:nvSpPr>
        <p:spPr>
          <a:xfrm>
            <a:off x="508750" y="729250"/>
            <a:ext cx="8138100" cy="40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D507D"/>
              </a:buClr>
              <a:buSzPts val="2400"/>
              <a:buNone/>
              <a:defRPr sz="2400">
                <a:solidFill>
                  <a:srgbClr val="1D507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" type="body"/>
          </p:nvPr>
        </p:nvSpPr>
        <p:spPr>
          <a:xfrm>
            <a:off x="508750" y="1295950"/>
            <a:ext cx="3676800" cy="3346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21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Roboto"/>
              <a:buChar char="●"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21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Char char="●"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21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000"/>
              <a:buFont typeface="Roboto"/>
              <a:buChar char="●"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0" name="Google Shape;80;p11"/>
          <p:cNvSpPr txBox="1"/>
          <p:nvPr>
            <p:ph idx="2" type="body"/>
          </p:nvPr>
        </p:nvSpPr>
        <p:spPr>
          <a:xfrm>
            <a:off x="4843650" y="1295950"/>
            <a:ext cx="3676800" cy="3346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21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Roboto"/>
              <a:buChar char="●"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21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Char char="●"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21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000"/>
              <a:buFont typeface="Roboto"/>
              <a:buChar char="●"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4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 b="2540" l="6767" r="3826" t="5063"/>
          <a:stretch/>
        </p:blipFill>
        <p:spPr>
          <a:xfrm>
            <a:off x="5590125" y="0"/>
            <a:ext cx="3553877" cy="5143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501508" y="2546500"/>
            <a:ext cx="5028900" cy="30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type="title"/>
          </p:nvPr>
        </p:nvSpPr>
        <p:spPr>
          <a:xfrm>
            <a:off x="501508" y="3162425"/>
            <a:ext cx="4580700" cy="150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21" name="Google Shape;21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500" y="740825"/>
            <a:ext cx="2409401" cy="43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1">
  <p:cSld name="TITLE_4_2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4"/>
          <p:cNvPicPr preferRelativeResize="0"/>
          <p:nvPr/>
        </p:nvPicPr>
        <p:blipFill rotWithShape="1">
          <a:blip r:embed="rId2">
            <a:alphaModFix/>
          </a:blip>
          <a:srcRect b="0" l="44234" r="10633" t="0"/>
          <a:stretch/>
        </p:blipFill>
        <p:spPr>
          <a:xfrm>
            <a:off x="5661900" y="0"/>
            <a:ext cx="348208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"/>
          <p:cNvSpPr txBox="1"/>
          <p:nvPr>
            <p:ph idx="1" type="subTitle"/>
          </p:nvPr>
        </p:nvSpPr>
        <p:spPr>
          <a:xfrm>
            <a:off x="501508" y="2546500"/>
            <a:ext cx="5028900" cy="30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type="title"/>
          </p:nvPr>
        </p:nvSpPr>
        <p:spPr>
          <a:xfrm>
            <a:off x="501508" y="3162425"/>
            <a:ext cx="4580700" cy="150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27" name="Google Shape;27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500" y="740825"/>
            <a:ext cx="2409401" cy="43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3">
  <p:cSld name="TITLE_4_1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5"/>
          <p:cNvPicPr preferRelativeResize="0"/>
          <p:nvPr/>
        </p:nvPicPr>
        <p:blipFill rotWithShape="1">
          <a:blip r:embed="rId2">
            <a:alphaModFix/>
          </a:blip>
          <a:srcRect b="0" l="20403" r="6572" t="0"/>
          <a:stretch/>
        </p:blipFill>
        <p:spPr>
          <a:xfrm>
            <a:off x="5751997" y="0"/>
            <a:ext cx="3392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5"/>
          <p:cNvSpPr txBox="1"/>
          <p:nvPr>
            <p:ph idx="1" type="subTitle"/>
          </p:nvPr>
        </p:nvSpPr>
        <p:spPr>
          <a:xfrm>
            <a:off x="501508" y="2546500"/>
            <a:ext cx="5028900" cy="30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type="title"/>
          </p:nvPr>
        </p:nvSpPr>
        <p:spPr>
          <a:xfrm>
            <a:off x="501508" y="3162425"/>
            <a:ext cx="4580700" cy="150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33" name="Google Shape;33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500" y="740825"/>
            <a:ext cx="2409401" cy="43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/Section slide II">
  <p:cSld name="TITLE_3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6"/>
          <p:cNvPicPr preferRelativeResize="0"/>
          <p:nvPr/>
        </p:nvPicPr>
        <p:blipFill rotWithShape="1">
          <a:blip r:embed="rId2">
            <a:alphaModFix/>
          </a:blip>
          <a:srcRect b="63569" l="0" r="0" t="10"/>
          <a:stretch/>
        </p:blipFill>
        <p:spPr>
          <a:xfrm>
            <a:off x="-25" y="0"/>
            <a:ext cx="9144000" cy="1873228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 txBox="1"/>
          <p:nvPr>
            <p:ph idx="1" type="subTitle"/>
          </p:nvPr>
        </p:nvSpPr>
        <p:spPr>
          <a:xfrm>
            <a:off x="519024" y="3570575"/>
            <a:ext cx="8165400" cy="30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type="title"/>
          </p:nvPr>
        </p:nvSpPr>
        <p:spPr>
          <a:xfrm>
            <a:off x="519024" y="2714675"/>
            <a:ext cx="8165400" cy="84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Ubuntu"/>
              <a:buNone/>
              <a:defRPr sz="3600">
                <a:latin typeface="Ubuntu"/>
                <a:ea typeface="Ubuntu"/>
                <a:cs typeface="Ubuntu"/>
                <a:sym typeface="Ubuntu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Ubuntu"/>
              <a:buNone/>
              <a:defRPr b="1" sz="3600">
                <a:solidFill>
                  <a:schemeClr val="accent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Ubuntu"/>
              <a:buNone/>
              <a:defRPr b="1" sz="3600">
                <a:solidFill>
                  <a:schemeClr val="accent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Ubuntu"/>
              <a:buNone/>
              <a:defRPr b="1" sz="3600">
                <a:solidFill>
                  <a:schemeClr val="accent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Ubuntu"/>
              <a:buNone/>
              <a:defRPr b="1" sz="3600">
                <a:solidFill>
                  <a:schemeClr val="accent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Ubuntu"/>
              <a:buNone/>
              <a:defRPr b="1" sz="3600">
                <a:solidFill>
                  <a:schemeClr val="accent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Ubuntu"/>
              <a:buNone/>
              <a:defRPr b="1" sz="3600">
                <a:solidFill>
                  <a:schemeClr val="accent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Ubuntu"/>
              <a:buNone/>
              <a:defRPr b="1" sz="3600">
                <a:solidFill>
                  <a:schemeClr val="accent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Ubuntu"/>
              <a:buNone/>
              <a:defRPr b="1" sz="3600">
                <a:solidFill>
                  <a:schemeClr val="accent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pic>
        <p:nvPicPr>
          <p:cNvPr id="38" name="Google Shape;38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7775" y="83089"/>
            <a:ext cx="1359074" cy="24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/Section slide III - Title + Subtitle">
  <p:cSld name="TITLE_2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95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7"/>
          <p:cNvSpPr txBox="1"/>
          <p:nvPr>
            <p:ph idx="1" type="subTitle"/>
          </p:nvPr>
        </p:nvSpPr>
        <p:spPr>
          <a:xfrm>
            <a:off x="519025" y="2808575"/>
            <a:ext cx="8127900" cy="30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type="title"/>
          </p:nvPr>
        </p:nvSpPr>
        <p:spPr>
          <a:xfrm>
            <a:off x="519025" y="1952675"/>
            <a:ext cx="8127900" cy="84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Ubuntu"/>
              <a:buNone/>
              <a:defRPr sz="36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Ubuntu"/>
              <a:buNone/>
              <a:defRPr b="1" sz="36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Ubuntu"/>
              <a:buNone/>
              <a:defRPr b="1" sz="36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Ubuntu"/>
              <a:buNone/>
              <a:defRPr b="1" sz="36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Ubuntu"/>
              <a:buNone/>
              <a:defRPr b="1" sz="36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Ubuntu"/>
              <a:buNone/>
              <a:defRPr b="1" sz="36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Ubuntu"/>
              <a:buNone/>
              <a:defRPr b="1" sz="36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Ubuntu"/>
              <a:buNone/>
              <a:defRPr b="1" sz="36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Ubuntu"/>
              <a:buNone/>
              <a:defRPr b="1" sz="36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pic>
        <p:nvPicPr>
          <p:cNvPr id="43" name="Google Shape;4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7775" y="83089"/>
            <a:ext cx="1359074" cy="24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/Section slide III - Only Title">
  <p:cSld name="TITLE_2_1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95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8"/>
          <p:cNvSpPr txBox="1"/>
          <p:nvPr>
            <p:ph type="title"/>
          </p:nvPr>
        </p:nvSpPr>
        <p:spPr>
          <a:xfrm>
            <a:off x="519025" y="2150850"/>
            <a:ext cx="8127900" cy="84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Ubuntu"/>
              <a:buNone/>
              <a:defRPr sz="36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Ubuntu"/>
              <a:buNone/>
              <a:defRPr b="1" sz="36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Ubuntu"/>
              <a:buNone/>
              <a:defRPr b="1" sz="36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Ubuntu"/>
              <a:buNone/>
              <a:defRPr b="1" sz="36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Ubuntu"/>
              <a:buNone/>
              <a:defRPr b="1" sz="36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Ubuntu"/>
              <a:buNone/>
              <a:defRPr b="1" sz="36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Ubuntu"/>
              <a:buNone/>
              <a:defRPr b="1" sz="36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Ubuntu"/>
              <a:buNone/>
              <a:defRPr b="1" sz="36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Ubuntu"/>
              <a:buNone/>
              <a:defRPr b="1" sz="36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pic>
        <p:nvPicPr>
          <p:cNvPr id="47" name="Google Shape;4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7775" y="83089"/>
            <a:ext cx="1359074" cy="24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0" y="0"/>
            <a:ext cx="5731500" cy="48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" name="Google Shape;50;p9"/>
          <p:cNvPicPr preferRelativeResize="0"/>
          <p:nvPr/>
        </p:nvPicPr>
        <p:blipFill rotWithShape="1">
          <a:blip r:embed="rId2">
            <a:alphaModFix/>
          </a:blip>
          <a:srcRect b="0" l="10060" r="6723" t="0"/>
          <a:stretch/>
        </p:blipFill>
        <p:spPr>
          <a:xfrm rot="10800000">
            <a:off x="1541575" y="0"/>
            <a:ext cx="7609075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" name="Google Shape;51;p9"/>
          <p:cNvCxnSpPr/>
          <p:nvPr/>
        </p:nvCxnSpPr>
        <p:spPr>
          <a:xfrm flipH="1" rot="10800000">
            <a:off x="5157875" y="2024656"/>
            <a:ext cx="900900" cy="662100"/>
          </a:xfrm>
          <a:prstGeom prst="straightConnector1">
            <a:avLst/>
          </a:prstGeom>
          <a:noFill/>
          <a:ln cap="flat" cmpd="sng" w="28575">
            <a:solidFill>
              <a:srgbClr val="00D9D2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52" name="Google Shape;52;p9"/>
          <p:cNvCxnSpPr/>
          <p:nvPr/>
        </p:nvCxnSpPr>
        <p:spPr>
          <a:xfrm>
            <a:off x="6432249" y="1918454"/>
            <a:ext cx="908400" cy="665100"/>
          </a:xfrm>
          <a:prstGeom prst="straightConnector1">
            <a:avLst/>
          </a:prstGeom>
          <a:noFill/>
          <a:ln cap="flat" cmpd="sng" w="28575">
            <a:solidFill>
              <a:srgbClr val="00D9D2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53" name="Google Shape;53;p9"/>
          <p:cNvCxnSpPr/>
          <p:nvPr/>
        </p:nvCxnSpPr>
        <p:spPr>
          <a:xfrm flipH="1">
            <a:off x="7214500" y="2949006"/>
            <a:ext cx="308100" cy="976800"/>
          </a:xfrm>
          <a:prstGeom prst="straightConnector1">
            <a:avLst/>
          </a:prstGeom>
          <a:noFill/>
          <a:ln cap="flat" cmpd="sng" w="28575">
            <a:solidFill>
              <a:srgbClr val="00D9D2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54" name="Google Shape;54;p9"/>
          <p:cNvCxnSpPr/>
          <p:nvPr/>
        </p:nvCxnSpPr>
        <p:spPr>
          <a:xfrm rot="10800000">
            <a:off x="5167226" y="3178258"/>
            <a:ext cx="294300" cy="925500"/>
          </a:xfrm>
          <a:prstGeom prst="straightConnector1">
            <a:avLst/>
          </a:prstGeom>
          <a:noFill/>
          <a:ln cap="flat" cmpd="sng" w="28575">
            <a:solidFill>
              <a:srgbClr val="00D9D2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55" name="Google Shape;55;p9"/>
          <p:cNvCxnSpPr>
            <a:stCxn id="56" idx="1"/>
          </p:cNvCxnSpPr>
          <p:nvPr/>
        </p:nvCxnSpPr>
        <p:spPr>
          <a:xfrm flipH="1">
            <a:off x="5922706" y="4258943"/>
            <a:ext cx="947400" cy="8400"/>
          </a:xfrm>
          <a:prstGeom prst="straightConnector1">
            <a:avLst/>
          </a:prstGeom>
          <a:noFill/>
          <a:ln cap="flat" cmpd="sng" w="28575">
            <a:solidFill>
              <a:srgbClr val="00D9D2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57" name="Google Shape;57;p9"/>
          <p:cNvSpPr/>
          <p:nvPr/>
        </p:nvSpPr>
        <p:spPr>
          <a:xfrm>
            <a:off x="4804597" y="2567228"/>
            <a:ext cx="457800" cy="457800"/>
          </a:xfrm>
          <a:prstGeom prst="diamond">
            <a:avLst/>
          </a:prstGeom>
          <a:noFill/>
          <a:ln cap="flat" cmpd="sng" w="28575">
            <a:solidFill>
              <a:srgbClr val="00D9D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6086957" y="1566798"/>
            <a:ext cx="457800" cy="457800"/>
          </a:xfrm>
          <a:prstGeom prst="diamond">
            <a:avLst/>
          </a:prstGeom>
          <a:noFill/>
          <a:ln cap="flat" cmpd="sng" w="28575">
            <a:solidFill>
              <a:srgbClr val="00D9D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9"/>
          <p:cNvSpPr/>
          <p:nvPr/>
        </p:nvSpPr>
        <p:spPr>
          <a:xfrm>
            <a:off x="6870106" y="4030043"/>
            <a:ext cx="457800" cy="457800"/>
          </a:xfrm>
          <a:prstGeom prst="diamond">
            <a:avLst/>
          </a:prstGeom>
          <a:noFill/>
          <a:ln cap="flat" cmpd="sng" w="28575">
            <a:solidFill>
              <a:srgbClr val="00D9D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9"/>
          <p:cNvSpPr/>
          <p:nvPr/>
        </p:nvSpPr>
        <p:spPr>
          <a:xfrm>
            <a:off x="5307693" y="4030043"/>
            <a:ext cx="457800" cy="457800"/>
          </a:xfrm>
          <a:prstGeom prst="diamond">
            <a:avLst/>
          </a:prstGeom>
          <a:noFill/>
          <a:ln cap="flat" cmpd="sng" w="28575">
            <a:solidFill>
              <a:srgbClr val="00D9D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9"/>
          <p:cNvSpPr/>
          <p:nvPr/>
        </p:nvSpPr>
        <p:spPr>
          <a:xfrm>
            <a:off x="7361119" y="2550018"/>
            <a:ext cx="457800" cy="457800"/>
          </a:xfrm>
          <a:prstGeom prst="diamond">
            <a:avLst/>
          </a:prstGeom>
          <a:noFill/>
          <a:ln cap="flat" cmpd="sng" w="28575">
            <a:solidFill>
              <a:srgbClr val="00D9D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9"/>
          <p:cNvSpPr txBox="1"/>
          <p:nvPr/>
        </p:nvSpPr>
        <p:spPr>
          <a:xfrm>
            <a:off x="6205658" y="1693028"/>
            <a:ext cx="211500" cy="2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1</a:t>
            </a:r>
            <a:endParaRPr b="1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2" name="Google Shape;62;p9"/>
          <p:cNvSpPr txBox="1"/>
          <p:nvPr/>
        </p:nvSpPr>
        <p:spPr>
          <a:xfrm>
            <a:off x="7484283" y="2673178"/>
            <a:ext cx="211500" cy="2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2</a:t>
            </a:r>
            <a:endParaRPr b="1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3" name="Google Shape;63;p9"/>
          <p:cNvSpPr txBox="1"/>
          <p:nvPr/>
        </p:nvSpPr>
        <p:spPr>
          <a:xfrm>
            <a:off x="6997858" y="4152251"/>
            <a:ext cx="211500" cy="2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3</a:t>
            </a:r>
            <a:endParaRPr b="1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4" name="Google Shape;64;p9"/>
          <p:cNvSpPr txBox="1"/>
          <p:nvPr/>
        </p:nvSpPr>
        <p:spPr>
          <a:xfrm>
            <a:off x="5421656" y="4147651"/>
            <a:ext cx="211500" cy="2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4</a:t>
            </a:r>
            <a:endParaRPr b="1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5" name="Google Shape;65;p9"/>
          <p:cNvSpPr txBox="1"/>
          <p:nvPr/>
        </p:nvSpPr>
        <p:spPr>
          <a:xfrm>
            <a:off x="4927758" y="2690378"/>
            <a:ext cx="211500" cy="2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5</a:t>
            </a:r>
            <a:endParaRPr b="1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66" name="Google Shape;6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7775" y="83089"/>
            <a:ext cx="1359074" cy="2433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5395975" y="886100"/>
            <a:ext cx="1769400" cy="756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8" name="Google Shape;68;p9"/>
          <p:cNvSpPr txBox="1"/>
          <p:nvPr>
            <p:ph idx="2" type="subTitle"/>
          </p:nvPr>
        </p:nvSpPr>
        <p:spPr>
          <a:xfrm>
            <a:off x="7453375" y="2105300"/>
            <a:ext cx="1470900" cy="756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9" name="Google Shape;69;p9"/>
          <p:cNvSpPr txBox="1"/>
          <p:nvPr>
            <p:ph idx="3" type="subTitle"/>
          </p:nvPr>
        </p:nvSpPr>
        <p:spPr>
          <a:xfrm>
            <a:off x="3747950" y="2105300"/>
            <a:ext cx="1512300" cy="756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0" name="Google Shape;70;p9"/>
          <p:cNvSpPr txBox="1"/>
          <p:nvPr>
            <p:ph idx="4" type="subTitle"/>
          </p:nvPr>
        </p:nvSpPr>
        <p:spPr>
          <a:xfrm>
            <a:off x="7285816" y="3934100"/>
            <a:ext cx="1655100" cy="756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1" name="Google Shape;71;p9"/>
          <p:cNvSpPr txBox="1"/>
          <p:nvPr>
            <p:ph idx="5" type="subTitle"/>
          </p:nvPr>
        </p:nvSpPr>
        <p:spPr>
          <a:xfrm>
            <a:off x="3629000" y="3857900"/>
            <a:ext cx="1707600" cy="756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6" type="body"/>
          </p:nvPr>
        </p:nvSpPr>
        <p:spPr>
          <a:xfrm>
            <a:off x="508750" y="1448349"/>
            <a:ext cx="2750700" cy="327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Roboto"/>
              <a:buChar char="●"/>
              <a:defRPr sz="1600">
                <a:solidFill>
                  <a:srgbClr val="4D4D4D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●"/>
              <a:defRPr>
                <a:solidFill>
                  <a:srgbClr val="4D4D4D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"/>
              <a:buChar char="●"/>
              <a:defRPr sz="1200">
                <a:solidFill>
                  <a:srgbClr val="4D4D4D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"/>
              <a:buChar char="●"/>
              <a:defRPr sz="1100">
                <a:solidFill>
                  <a:srgbClr val="4D4D4D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Roboto"/>
              <a:buChar char="●"/>
              <a:defRPr sz="1100">
                <a:solidFill>
                  <a:srgbClr val="4D4D4D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"/>
              <a:buChar char="●"/>
              <a:defRPr sz="1100">
                <a:solidFill>
                  <a:srgbClr val="4D4D4D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21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Char char="●"/>
              <a:defRPr sz="1000">
                <a:solidFill>
                  <a:srgbClr val="4D4D4D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21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Roboto"/>
              <a:buChar char="●"/>
              <a:defRPr sz="1000">
                <a:solidFill>
                  <a:srgbClr val="4D4D4D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21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000"/>
              <a:buFont typeface="Roboto"/>
              <a:buChar char="●"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type="title"/>
          </p:nvPr>
        </p:nvSpPr>
        <p:spPr>
          <a:xfrm>
            <a:off x="508750" y="729250"/>
            <a:ext cx="3120300" cy="66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D507D"/>
              </a:buClr>
              <a:buSzPts val="2400"/>
              <a:buNone/>
              <a:defRPr sz="2400">
                <a:solidFill>
                  <a:srgbClr val="1D507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508750" y="729250"/>
            <a:ext cx="8138100" cy="40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D507D"/>
              </a:buClr>
              <a:buSzPts val="2400"/>
              <a:buNone/>
              <a:defRPr sz="2400">
                <a:solidFill>
                  <a:srgbClr val="1D507D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" name="Google Shape;76;p10"/>
          <p:cNvSpPr txBox="1"/>
          <p:nvPr>
            <p:ph idx="1" type="body"/>
          </p:nvPr>
        </p:nvSpPr>
        <p:spPr>
          <a:xfrm>
            <a:off x="508750" y="1295949"/>
            <a:ext cx="8138100" cy="327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  <a:defRPr sz="1600"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Roboto"/>
              <a:buChar char="●"/>
              <a:defRPr sz="1100"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Roboto"/>
              <a:buChar char="●"/>
              <a:defRPr sz="1100"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Roboto"/>
              <a:buChar char="●"/>
              <a:defRPr sz="1100">
                <a:latin typeface="Roboto"/>
                <a:ea typeface="Roboto"/>
                <a:cs typeface="Roboto"/>
                <a:sym typeface="Roboto"/>
              </a:defRPr>
            </a:lvl6pPr>
            <a:lvl7pPr indent="-2921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Roboto"/>
              <a:buChar char="●"/>
              <a:defRPr sz="1000">
                <a:latin typeface="Roboto"/>
                <a:ea typeface="Roboto"/>
                <a:cs typeface="Roboto"/>
                <a:sym typeface="Roboto"/>
              </a:defRPr>
            </a:lvl7pPr>
            <a:lvl8pPr indent="-2921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Roboto"/>
              <a:buChar char="●"/>
              <a:defRPr sz="1000">
                <a:latin typeface="Roboto"/>
                <a:ea typeface="Roboto"/>
                <a:cs typeface="Roboto"/>
                <a:sym typeface="Roboto"/>
              </a:defRPr>
            </a:lvl8pPr>
            <a:lvl9pPr indent="-2921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000"/>
              <a:buFont typeface="Roboto"/>
              <a:buChar char="●"/>
              <a:defRPr sz="1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4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91950" l="0" r="0" t="87"/>
          <a:stretch/>
        </p:blipFill>
        <p:spPr>
          <a:xfrm>
            <a:off x="0" y="0"/>
            <a:ext cx="9143952" cy="40950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508750" y="729250"/>
            <a:ext cx="81381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Ubuntu"/>
              <a:buNone/>
              <a:defRPr b="1" sz="2400">
                <a:solidFill>
                  <a:schemeClr val="accen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508750" y="1295949"/>
            <a:ext cx="8138100" cy="3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21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Roboto"/>
              <a:buChar char="●"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21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Roboto"/>
              <a:buChar char="●"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21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000"/>
              <a:buFont typeface="Roboto"/>
              <a:buChar char="●"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id="9" name="Google Shape;9;p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87775" y="83089"/>
            <a:ext cx="1359074" cy="24332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315">
          <p15:clr>
            <a:srgbClr val="EA4335"/>
          </p15:clr>
        </p15:guide>
        <p15:guide id="2" pos="317">
          <p15:clr>
            <a:srgbClr val="EA4335"/>
          </p15:clr>
        </p15:guide>
        <p15:guide id="3" pos="5447">
          <p15:clr>
            <a:srgbClr val="EA4335"/>
          </p15:clr>
        </p15:guide>
        <p15:guide id="4" orient="horz" pos="2925">
          <p15:clr>
            <a:srgbClr val="EA4335"/>
          </p15:clr>
        </p15:guide>
        <p15:guide id="5" orient="horz" pos="459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app.diagrams.net/#G1oHKwOiVPxC7AT63M-OMqqM_1hTztQcXi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1" Type="http://schemas.openxmlformats.org/officeDocument/2006/relationships/hyperlink" Target="https://minio-console.svc.bgh.manufacturing.wacker.corp/" TargetMode="External"/><Relationship Id="rId10" Type="http://schemas.openxmlformats.org/officeDocument/2006/relationships/hyperlink" Target="https://minio-console.svc.cld.manufacturing.wacker.corp/" TargetMode="External"/><Relationship Id="rId13" Type="http://schemas.openxmlformats.org/officeDocument/2006/relationships/hyperlink" Target="https://argocd.svc.cld.sandbox.manufacturing.wacker.corp" TargetMode="External"/><Relationship Id="rId12" Type="http://schemas.openxmlformats.org/officeDocument/2006/relationships/hyperlink" Target="https://minio-console.svc.nun.manufacturing.wacker.corp/" TargetMode="External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minio-sinapse-console.svc.bgh.sandbox.manufacturing.wacker.corp/" TargetMode="External"/><Relationship Id="rId4" Type="http://schemas.openxmlformats.org/officeDocument/2006/relationships/hyperlink" Target="https://minio-sinapse-console.svc.bgh.dev.manufacturing.wacker.corp/" TargetMode="External"/><Relationship Id="rId9" Type="http://schemas.openxmlformats.org/officeDocument/2006/relationships/hyperlink" Target="https://minio-console.svc.bgh.dev.manufacturing.wacker.corp/" TargetMode="External"/><Relationship Id="rId15" Type="http://schemas.openxmlformats.org/officeDocument/2006/relationships/hyperlink" Target="https://argocd.svc.cld.dev.manufacturing.wacker.corp" TargetMode="External"/><Relationship Id="rId14" Type="http://schemas.openxmlformats.org/officeDocument/2006/relationships/hyperlink" Target="https://argocd.svc.bgh.sandbox.manufacturing.wacker.corp" TargetMode="External"/><Relationship Id="rId17" Type="http://schemas.openxmlformats.org/officeDocument/2006/relationships/hyperlink" Target="https://argocd.svc.cld.manufacturing.wacker.corp" TargetMode="External"/><Relationship Id="rId16" Type="http://schemas.openxmlformats.org/officeDocument/2006/relationships/hyperlink" Target="https://argocd.svc.bgh.dev.manufacturing.wacker.corp" TargetMode="External"/><Relationship Id="rId5" Type="http://schemas.openxmlformats.org/officeDocument/2006/relationships/hyperlink" Target="https://minio-sinapse-console.svc.cld.manufacturing.wacker.corp/" TargetMode="External"/><Relationship Id="rId19" Type="http://schemas.openxmlformats.org/officeDocument/2006/relationships/hyperlink" Target="https://argocd.svc.nun.manufacturing.wacker.corp" TargetMode="External"/><Relationship Id="rId6" Type="http://schemas.openxmlformats.org/officeDocument/2006/relationships/hyperlink" Target="https://minio-sinapse-console.svc.bgh.manufacturing.wacker.corp/" TargetMode="External"/><Relationship Id="rId18" Type="http://schemas.openxmlformats.org/officeDocument/2006/relationships/hyperlink" Target="https://argocd.svc.bgh.manufacturing.wacker.corp" TargetMode="External"/><Relationship Id="rId7" Type="http://schemas.openxmlformats.org/officeDocument/2006/relationships/hyperlink" Target="https://minio-sinapse-console.svc.nun.manufacturing.wacker.corp/" TargetMode="External"/><Relationship Id="rId8" Type="http://schemas.openxmlformats.org/officeDocument/2006/relationships/hyperlink" Target="https://minio-console.svc.bgh.sandbox.manufacturing.wacker.corp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/>
          <p:nvPr>
            <p:ph idx="1" type="subTitle"/>
          </p:nvPr>
        </p:nvSpPr>
        <p:spPr>
          <a:xfrm>
            <a:off x="501508" y="2546500"/>
            <a:ext cx="5028900" cy="30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2"/>
          <p:cNvSpPr txBox="1"/>
          <p:nvPr>
            <p:ph type="title"/>
          </p:nvPr>
        </p:nvSpPr>
        <p:spPr>
          <a:xfrm>
            <a:off x="501508" y="3162425"/>
            <a:ext cx="4580700" cy="150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S3-As-A-Service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/>
          <p:nvPr>
            <p:ph type="title"/>
          </p:nvPr>
        </p:nvSpPr>
        <p:spPr>
          <a:xfrm>
            <a:off x="508750" y="729250"/>
            <a:ext cx="8138100" cy="40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</p:txBody>
      </p:sp>
      <p:sp>
        <p:nvSpPr>
          <p:cNvPr id="92" name="Google Shape;92;p13"/>
          <p:cNvSpPr txBox="1"/>
          <p:nvPr>
            <p:ph idx="1" type="body"/>
          </p:nvPr>
        </p:nvSpPr>
        <p:spPr>
          <a:xfrm>
            <a:off x="508750" y="1295955"/>
            <a:ext cx="1921800" cy="317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Editable diagram</a:t>
            </a:r>
            <a:endParaRPr sz="11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/>
              <a:t>Installed in </a:t>
            </a:r>
            <a:r>
              <a:rPr b="1" lang="en" sz="1100"/>
              <a:t>svc-mgmt-cluster</a:t>
            </a:r>
            <a:r>
              <a:rPr lang="en" sz="1100"/>
              <a:t> in each seed using ArgoCD</a:t>
            </a:r>
            <a:endParaRPr sz="11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100" u="sng"/>
              <a:t>Storage space calculation </a:t>
            </a:r>
            <a:endParaRPr b="1" sz="1100" u="sng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100"/>
              <a:t>User req </a:t>
            </a:r>
            <a:r>
              <a:rPr lang="en" sz="1100"/>
              <a:t>= 50Gb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100"/>
              <a:t>Actual storage (PVC)</a:t>
            </a:r>
            <a:r>
              <a:rPr lang="en" sz="1100"/>
              <a:t> = User Req x 2 = 100Gb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100"/>
              <a:t>vSphere vSAN physical storage </a:t>
            </a:r>
            <a:r>
              <a:rPr lang="en" sz="1100"/>
              <a:t>= User Req x 2 x 4 = </a:t>
            </a:r>
            <a:r>
              <a:rPr b="1" lang="en" sz="1100"/>
              <a:t>400Gb</a:t>
            </a:r>
            <a:endParaRPr b="1" sz="11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100"/>
              <a:t>Offsite Backups on Netapp</a:t>
            </a:r>
            <a:endParaRPr sz="1100"/>
          </a:p>
        </p:txBody>
      </p:sp>
      <p:pic>
        <p:nvPicPr>
          <p:cNvPr id="93" name="Google Shape;93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82950" y="1291150"/>
            <a:ext cx="6385939" cy="369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 txBox="1"/>
          <p:nvPr>
            <p:ph type="title"/>
          </p:nvPr>
        </p:nvSpPr>
        <p:spPr>
          <a:xfrm>
            <a:off x="508750" y="729250"/>
            <a:ext cx="8138100" cy="40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Details of URLs</a:t>
            </a:r>
            <a:endParaRPr/>
          </a:p>
        </p:txBody>
      </p:sp>
      <p:sp>
        <p:nvSpPr>
          <p:cNvPr id="99" name="Google Shape;99;p14"/>
          <p:cNvSpPr txBox="1"/>
          <p:nvPr>
            <p:ph idx="1" type="body"/>
          </p:nvPr>
        </p:nvSpPr>
        <p:spPr>
          <a:xfrm>
            <a:off x="508750" y="1295949"/>
            <a:ext cx="8138100" cy="327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775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Sinapse Tenant Console</a:t>
            </a:r>
            <a:endParaRPr b="1"/>
          </a:p>
          <a:p>
            <a:pPr indent="-30734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Sandbox - </a:t>
            </a:r>
            <a:r>
              <a:rPr lang="en" strike="sngStrike"/>
              <a:t>CLD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3"/>
              </a:rPr>
              <a:t>BGH</a:t>
            </a:r>
            <a:r>
              <a:rPr lang="en"/>
              <a:t> - currently using LDAP authentication (&amp; Authorization)</a:t>
            </a:r>
            <a:endParaRPr/>
          </a:p>
          <a:p>
            <a:pPr indent="-30734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DEV - </a:t>
            </a:r>
            <a:r>
              <a:rPr lang="en" strike="sngStrike"/>
              <a:t>CLD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4"/>
              </a:rPr>
              <a:t>BGH</a:t>
            </a:r>
            <a:r>
              <a:rPr lang="en"/>
              <a:t> - currently using LDAP authentication</a:t>
            </a:r>
            <a:r>
              <a:rPr lang="en"/>
              <a:t> (&amp; Authorization)</a:t>
            </a:r>
            <a:endParaRPr/>
          </a:p>
          <a:p>
            <a:pPr indent="-30734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Prod - </a:t>
            </a:r>
            <a:r>
              <a:rPr lang="en" u="sng">
                <a:solidFill>
                  <a:schemeClr val="hlink"/>
                </a:solidFill>
                <a:hlinkClick r:id="rId5"/>
              </a:rPr>
              <a:t>CLD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6"/>
              </a:rPr>
              <a:t>BGH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7"/>
              </a:rPr>
              <a:t>NUN</a:t>
            </a:r>
            <a:r>
              <a:rPr lang="en"/>
              <a:t> - Currently access using root user provided in values.yaml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Operator consoles</a:t>
            </a:r>
            <a:r>
              <a:rPr lang="en"/>
              <a:t> - access using jwt token - present in secret console-sa-token</a:t>
            </a:r>
            <a:endParaRPr/>
          </a:p>
          <a:p>
            <a:pPr indent="-30734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Sandbox - </a:t>
            </a:r>
            <a:r>
              <a:rPr lang="en" strike="sngStrike"/>
              <a:t>CLD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8"/>
              </a:rPr>
              <a:t>BGH</a:t>
            </a:r>
            <a:endParaRPr/>
          </a:p>
          <a:p>
            <a:pPr indent="-30734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DEV - </a:t>
            </a:r>
            <a:r>
              <a:rPr lang="en" strike="sngStrike"/>
              <a:t>CLD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9"/>
              </a:rPr>
              <a:t>BGH</a:t>
            </a:r>
            <a:endParaRPr/>
          </a:p>
          <a:p>
            <a:pPr indent="-30734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Prod - </a:t>
            </a:r>
            <a:r>
              <a:rPr lang="en" u="sng">
                <a:solidFill>
                  <a:schemeClr val="hlink"/>
                </a:solidFill>
                <a:hlinkClick r:id="rId10"/>
              </a:rPr>
              <a:t>CLD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11"/>
              </a:rPr>
              <a:t>BGH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12"/>
              </a:rPr>
              <a:t>NUN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ArgoCD Console URLs</a:t>
            </a:r>
            <a:endParaRPr b="1"/>
          </a:p>
          <a:p>
            <a:pPr indent="-30734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Sandbox - </a:t>
            </a:r>
            <a:r>
              <a:rPr lang="en" u="sng">
                <a:solidFill>
                  <a:schemeClr val="hlink"/>
                </a:solidFill>
                <a:hlinkClick r:id="rId13"/>
              </a:rPr>
              <a:t>CLD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14"/>
              </a:rPr>
              <a:t>BGH</a:t>
            </a:r>
            <a:endParaRPr/>
          </a:p>
          <a:p>
            <a:pPr indent="-30734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DEV - </a:t>
            </a:r>
            <a:r>
              <a:rPr lang="en" u="sng">
                <a:solidFill>
                  <a:schemeClr val="hlink"/>
                </a:solidFill>
                <a:hlinkClick r:id="rId15"/>
              </a:rPr>
              <a:t>CLD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16"/>
              </a:rPr>
              <a:t>BGH</a:t>
            </a:r>
            <a:endParaRPr/>
          </a:p>
          <a:p>
            <a:pPr indent="-30734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Prod - </a:t>
            </a:r>
            <a:r>
              <a:rPr lang="en" u="sng">
                <a:solidFill>
                  <a:schemeClr val="hlink"/>
                </a:solidFill>
                <a:hlinkClick r:id="rId17"/>
              </a:rPr>
              <a:t>CLD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18"/>
              </a:rPr>
              <a:t>BGH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19"/>
              </a:rPr>
              <a:t>NUN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type="title"/>
          </p:nvPr>
        </p:nvSpPr>
        <p:spPr>
          <a:xfrm>
            <a:off x="508750" y="729250"/>
            <a:ext cx="8138100" cy="40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Runbooks </a:t>
            </a:r>
            <a:r>
              <a:rPr lang="en"/>
              <a:t>for "s3 as a service"</a:t>
            </a:r>
            <a:endParaRPr/>
          </a:p>
        </p:txBody>
      </p:sp>
      <p:sp>
        <p:nvSpPr>
          <p:cNvPr id="105" name="Google Shape;105;p15"/>
          <p:cNvSpPr txBox="1"/>
          <p:nvPr>
            <p:ph idx="1" type="body"/>
          </p:nvPr>
        </p:nvSpPr>
        <p:spPr>
          <a:xfrm>
            <a:off x="508750" y="1295949"/>
            <a:ext cx="8138100" cy="327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tenant pool expansion</a:t>
            </a:r>
            <a:endParaRPr>
              <a:solidFill>
                <a:srgbClr val="FF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pool decommissioning</a:t>
            </a:r>
            <a:endParaRPr>
              <a:solidFill>
                <a:srgbClr val="FF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argocd rollout - tag change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/>
              <a:t>For s3-as-a-service - we use minio-operator and minio-operator-custom applications. ArgoCD apps are defined in </a:t>
            </a:r>
            <a:r>
              <a:rPr i="1" lang="en">
                <a:solidFill>
                  <a:srgbClr val="A61C00"/>
                </a:solidFill>
              </a:rPr>
              <a:t>&lt;ENV&gt;</a:t>
            </a:r>
            <a:r>
              <a:rPr lang="en"/>
              <a:t>-setup/svc-cluster/svc-mgmt-</a:t>
            </a:r>
            <a:r>
              <a:rPr i="1" lang="en">
                <a:solidFill>
                  <a:srgbClr val="A61C00"/>
                </a:solidFill>
              </a:rPr>
              <a:t>&lt;SEED&gt;</a:t>
            </a:r>
            <a:r>
              <a:rPr lang="en"/>
              <a:t>-</a:t>
            </a:r>
            <a:r>
              <a:rPr i="1" lang="en">
                <a:solidFill>
                  <a:srgbClr val="A61C00"/>
                </a:solidFill>
              </a:rPr>
              <a:t>&lt;ENV&gt;</a:t>
            </a:r>
            <a:r>
              <a:rPr lang="en"/>
              <a:t>/argocd-apps.yaml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>
            <p:ph type="title"/>
          </p:nvPr>
        </p:nvSpPr>
        <p:spPr>
          <a:xfrm>
            <a:off x="508750" y="729250"/>
            <a:ext cx="8138100" cy="40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Maintenance</a:t>
            </a:r>
            <a:endParaRPr/>
          </a:p>
        </p:txBody>
      </p:sp>
      <p:sp>
        <p:nvSpPr>
          <p:cNvPr id="111" name="Google Shape;111;p16"/>
          <p:cNvSpPr txBox="1"/>
          <p:nvPr>
            <p:ph idx="1" type="body"/>
          </p:nvPr>
        </p:nvSpPr>
        <p:spPr>
          <a:xfrm>
            <a:off x="508750" y="1295949"/>
            <a:ext cx="8138100" cy="327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Alerts in Alerta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Delete Statefulset for the given tenant. (It will NOT delete the PVCs) Operator will re-create the STS.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Delete the Tenant. </a:t>
            </a:r>
            <a:r>
              <a:rPr lang="en"/>
              <a:t>(It will NOT delete the PVCs). ArgoCD will recreate the Tenant. Tenant will recreate the STS.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Pool Expansion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Pool Contraction (Decommissioning)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508750" y="729250"/>
            <a:ext cx="8138100" cy="40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Offsite Backup</a:t>
            </a:r>
            <a:endParaRPr/>
          </a:p>
        </p:txBody>
      </p:sp>
      <p:sp>
        <p:nvSpPr>
          <p:cNvPr id="117" name="Google Shape;117;p17"/>
          <p:cNvSpPr txBox="1"/>
          <p:nvPr>
            <p:ph idx="1" type="body"/>
          </p:nvPr>
        </p:nvSpPr>
        <p:spPr>
          <a:xfrm>
            <a:off x="508750" y="1295949"/>
            <a:ext cx="8138100" cy="327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We run s3-syncer job all vsphere seeds to do offsite backup of buckets which are marked with tags backup=yes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S3-syncer job is deployed using ArgoCD in svc-mgmt-clusters.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Target for the buckets is netapp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Job runs every 30 minutes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Source code: /common/components/svc-mgmt-s3-syncer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Values: (for dev-bgh): /secrets/dev-setup/svc-mgmt-bgh-dev/values.yaml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2E2E2E"/>
      </a:dk1>
      <a:lt1>
        <a:srgbClr val="FFFFFF"/>
      </a:lt1>
      <a:dk2>
        <a:srgbClr val="595959"/>
      </a:dk2>
      <a:lt2>
        <a:srgbClr val="EEEEEE"/>
      </a:lt2>
      <a:accent1>
        <a:srgbClr val="00517D"/>
      </a:accent1>
      <a:accent2>
        <a:srgbClr val="00D9D2"/>
      </a:accent2>
      <a:accent3>
        <a:srgbClr val="0091AC"/>
      </a:accent3>
      <a:accent4>
        <a:srgbClr val="E4E4E4"/>
      </a:accent4>
      <a:accent5>
        <a:srgbClr val="E4E4E4"/>
      </a:accent5>
      <a:accent6>
        <a:srgbClr val="E4E4E4"/>
      </a:accent6>
      <a:hlink>
        <a:srgbClr val="0091A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